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6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24EA7-5C83-486C-9455-0FB21EB168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93654-8A99-4931-880F-D406FA07D9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24EA7-5C83-486C-9455-0FB21EB168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93654-8A99-4931-880F-D406FA07D9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24EA7-5C83-486C-9455-0FB21EB168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93654-8A99-4931-880F-D406FA07D9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24EA7-5C83-486C-9455-0FB21EB168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93654-8A99-4931-880F-D406FA07D9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24EA7-5C83-486C-9455-0FB21EB168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93654-8A99-4931-880F-D406FA07D9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24EA7-5C83-486C-9455-0FB21EB168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93654-8A99-4931-880F-D406FA07D9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24EA7-5C83-486C-9455-0FB21EB168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93654-8A99-4931-880F-D406FA07D9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24EA7-5C83-486C-9455-0FB21EB168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93654-8A99-4931-880F-D406FA07D9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24EA7-5C83-486C-9455-0FB21EB168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93654-8A99-4931-880F-D406FA07D9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24EA7-5C83-486C-9455-0FB21EB168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93654-8A99-4931-880F-D406FA07D9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24EA7-5C83-486C-9455-0FB21EB168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93654-8A99-4931-880F-D406FA07D9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324EA7-5C83-486C-9455-0FB21EB168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93654-8A99-4931-880F-D406FA07D92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dic.academic.ru/dic.nsf/ogegova/278783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8255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atin typeface="Monotype Corsiva" pitchFamily="66" charset="0"/>
              </a:rPr>
              <a:t>«Мы разные – в этом наше богатство, </a:t>
            </a:r>
            <a:br>
              <a:rPr lang="ru-RU" sz="6000" b="1" dirty="0" smtClean="0">
                <a:latin typeface="Monotype Corsiva" pitchFamily="66" charset="0"/>
              </a:rPr>
            </a:br>
            <a:r>
              <a:rPr lang="ru-RU" sz="6000" b="1" dirty="0" smtClean="0">
                <a:latin typeface="Monotype Corsiva" pitchFamily="66" charset="0"/>
              </a:rPr>
              <a:t>мы вместе—в этом наша сила»</a:t>
            </a:r>
            <a:endParaRPr lang="ru-RU" sz="60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661248"/>
            <a:ext cx="8229600" cy="464915"/>
          </a:xfrm>
        </p:spPr>
        <p:txBody>
          <a:bodyPr>
            <a:normAutofit fontScale="40000" lnSpcReduction="20000"/>
          </a:bodyPr>
          <a:lstStyle/>
          <a:p>
            <a:pPr algn="ctr"/>
            <a:endParaRPr lang="ru-RU" sz="6600" b="1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ownloads\img8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ownloads\img2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ownloads\476001_origin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ownloads\img2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толковом словаре говорится: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ЕДИ́НСТВО, -а, </a:t>
            </a:r>
            <a:r>
              <a:rPr lang="ru-RU" u="sng" dirty="0">
                <a:hlinkClick r:id="rId2"/>
              </a:rPr>
              <a:t>ср.</a:t>
            </a:r>
            <a:endParaRPr lang="ru-RU" dirty="0"/>
          </a:p>
          <a:p>
            <a:r>
              <a:rPr lang="ru-RU" b="1" dirty="0"/>
              <a:t>1.</a:t>
            </a:r>
            <a:r>
              <a:rPr lang="ru-RU" dirty="0"/>
              <a:t> Общность, полное сходство. </a:t>
            </a:r>
          </a:p>
          <a:p>
            <a:r>
              <a:rPr lang="ru-RU" b="1" dirty="0"/>
              <a:t>2.</a:t>
            </a:r>
            <a:r>
              <a:rPr lang="ru-RU" dirty="0"/>
              <a:t> Цельность, сплочённость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b="1" dirty="0"/>
              <a:t>3.</a:t>
            </a:r>
            <a:r>
              <a:rPr lang="ru-RU" dirty="0"/>
              <a:t> Неразрывность, взаимная связь.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Я </a:t>
            </a:r>
            <a:r>
              <a:rPr lang="ru-RU" dirty="0"/>
              <a:t>желаю людям нашей Родины …</a:t>
            </a:r>
            <a:br>
              <a:rPr lang="ru-RU" dirty="0"/>
            </a:br>
            <a:r>
              <a:rPr lang="ru-RU" dirty="0" smtClean="0"/>
              <a:t>Я </a:t>
            </a:r>
            <a:r>
              <a:rPr lang="ru-RU" dirty="0"/>
              <a:t>желаю, чтобы …</a:t>
            </a:r>
            <a:br>
              <a:rPr lang="ru-RU" dirty="0"/>
            </a:br>
            <a:r>
              <a:rPr lang="ru-RU" dirty="0" smtClean="0"/>
              <a:t>Я </a:t>
            </a:r>
            <a:r>
              <a:rPr lang="ru-RU" dirty="0"/>
              <a:t>желаю жить в …</a:t>
            </a:r>
            <a:br>
              <a:rPr lang="ru-RU" dirty="0"/>
            </a:br>
            <a:r>
              <a:rPr lang="ru-RU" dirty="0" smtClean="0"/>
              <a:t>Я </a:t>
            </a:r>
            <a:r>
              <a:rPr lang="ru-RU" dirty="0"/>
              <a:t>желаю …</a:t>
            </a:r>
            <a:br>
              <a:rPr lang="ru-RU" dirty="0"/>
            </a:br>
            <a:r>
              <a:rPr lang="ru-RU" dirty="0" smtClean="0"/>
              <a:t>Я </a:t>
            </a:r>
            <a:r>
              <a:rPr lang="ru-RU" dirty="0"/>
              <a:t>желаю людям моей Родины …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399181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19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«Мы разные – в этом наше богатство,  мы вместе—в этом наша сила»</vt:lpstr>
      <vt:lpstr>Слайд 2</vt:lpstr>
      <vt:lpstr>Слайд 3</vt:lpstr>
      <vt:lpstr>Слайд 4</vt:lpstr>
      <vt:lpstr>Слайд 5</vt:lpstr>
      <vt:lpstr>В толковом словаре говорится:</vt:lpstr>
      <vt:lpstr>        Я желаю людям нашей Родины … Я желаю, чтобы … Я желаю жить в … Я желаю … Я желаю людям моей Родины …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</cp:revision>
  <dcterms:created xsi:type="dcterms:W3CDTF">2020-11-17T05:17:24Z</dcterms:created>
  <dcterms:modified xsi:type="dcterms:W3CDTF">2020-11-17T05:49:49Z</dcterms:modified>
</cp:coreProperties>
</file>